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5" r:id="rId6"/>
    <p:sldId id="263" r:id="rId7"/>
    <p:sldId id="269" r:id="rId8"/>
    <p:sldId id="268" r:id="rId9"/>
    <p:sldId id="270" r:id="rId10"/>
    <p:sldId id="267" r:id="rId11"/>
    <p:sldId id="266" r:id="rId12"/>
    <p:sldId id="265" r:id="rId13"/>
    <p:sldId id="264" r:id="rId14"/>
    <p:sldId id="273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00FF"/>
    <a:srgbClr val="FF3399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2285992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Путешествие во вселенной</a:t>
            </a:r>
          </a:p>
          <a:p>
            <a:pPr algn="ctr"/>
            <a:endParaRPr lang="ru-RU" sz="48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21495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Подготовила: Воспитатель </a:t>
            </a:r>
          </a:p>
          <a:p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Королева Т.В.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78579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компенсирующего вида № 1»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6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00FF"/>
                </a:solidFill>
              </a:rPr>
              <a:t>Художественно –эстетическая деятельность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G:\фото на проект\SAM_0280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 l="12627" t="6314"/>
          <a:stretch>
            <a:fillRect/>
          </a:stretch>
        </p:blipFill>
        <p:spPr bwMode="auto">
          <a:xfrm>
            <a:off x="1071538" y="1357298"/>
            <a:ext cx="2965844" cy="4240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фото на проект\SAM_0298.JPG"/>
          <p:cNvPicPr/>
          <p:nvPr/>
        </p:nvPicPr>
        <p:blipFill>
          <a:blip r:embed="rId3" cstate="print">
            <a:lum contrast="20000"/>
          </a:blip>
          <a:srcRect b="11845"/>
          <a:stretch>
            <a:fillRect/>
          </a:stretch>
        </p:blipFill>
        <p:spPr bwMode="auto">
          <a:xfrm>
            <a:off x="4429124" y="1857364"/>
            <a:ext cx="4286280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14810" y="514351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Коллективная работа «Полет на луну»</a:t>
            </a:r>
            <a:endParaRPr lang="ru-RU" sz="2400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на проект\SAM_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12627" r="5296"/>
          <a:stretch>
            <a:fillRect/>
          </a:stretch>
        </p:blipFill>
        <p:spPr bwMode="auto">
          <a:xfrm>
            <a:off x="1285852" y="428604"/>
            <a:ext cx="278608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G:\фото на проект\20150218_093358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714876" y="428604"/>
            <a:ext cx="323373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фото на проект\SAM_0346.JPG"/>
          <p:cNvPicPr/>
          <p:nvPr/>
        </p:nvPicPr>
        <p:blipFill>
          <a:blip r:embed="rId4" cstate="print">
            <a:lum contrast="20000"/>
          </a:blip>
          <a:srcRect l="22109" r="4761" b="13605"/>
          <a:stretch>
            <a:fillRect/>
          </a:stretch>
        </p:blipFill>
        <p:spPr bwMode="auto">
          <a:xfrm>
            <a:off x="4643438" y="3571876"/>
            <a:ext cx="3214710" cy="2793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5214950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Творческая группа  за работой</a:t>
            </a:r>
            <a:endParaRPr lang="ru-RU" sz="2400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фото на проект\SAM_0381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 t="26201" r="25140" b="12241"/>
          <a:stretch>
            <a:fillRect/>
          </a:stretch>
        </p:blipFill>
        <p:spPr bwMode="auto">
          <a:xfrm>
            <a:off x="285720" y="1285860"/>
            <a:ext cx="451750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фото на проект\SAM_0385.JPG"/>
          <p:cNvPicPr/>
          <p:nvPr/>
        </p:nvPicPr>
        <p:blipFill>
          <a:blip r:embed="rId3" cstate="print">
            <a:lum contrast="20000"/>
          </a:blip>
          <a:srcRect l="9044" t="5631" r="6484" b="12457"/>
          <a:stretch>
            <a:fillRect/>
          </a:stretch>
        </p:blipFill>
        <p:spPr bwMode="auto">
          <a:xfrm>
            <a:off x="4929190" y="3643314"/>
            <a:ext cx="371477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4429132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Гимнастика будущих космонавтов</a:t>
            </a:r>
            <a:endParaRPr lang="ru-RU" sz="2400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фото на проект\SAM_0394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 l="27418" r="10307" b="13194"/>
          <a:stretch>
            <a:fillRect/>
          </a:stretch>
        </p:blipFill>
        <p:spPr bwMode="auto">
          <a:xfrm>
            <a:off x="3357554" y="4000504"/>
            <a:ext cx="2928958" cy="2500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МДОУ № 1\САДИК фото все\2014-2015\Королева космос\SDC15223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596" y="1857364"/>
            <a:ext cx="2586038" cy="344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МДОУ № 1\САДИК фото все\2014-2015\Королева космос\SDC15224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786446" y="1357298"/>
            <a:ext cx="307183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714488"/>
            <a:ext cx="2428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Посещение планетария.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Так вот оно какое, звездное небо !!!</a:t>
            </a:r>
            <a:endParaRPr lang="ru-RU" sz="2400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фото на проект\20150219_105358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158" y="428604"/>
            <a:ext cx="4088879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фото на проект\20150219_102638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86314" y="428604"/>
            <a:ext cx="4029075" cy="3021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фото на проект\20150219_1053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86190"/>
            <a:ext cx="357190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285852" y="3857628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Игра «Космическая лаборатория»</a:t>
            </a:r>
            <a:endParaRPr lang="ru-RU" sz="2400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коммуникативная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G:\фото на проект\SAM_0403.JPG"/>
          <p:cNvPicPr/>
          <p:nvPr/>
        </p:nvPicPr>
        <p:blipFill>
          <a:blip r:embed="rId2" cstate="print">
            <a:lum contrast="20000"/>
          </a:blip>
          <a:srcRect t="14384" b="13698"/>
          <a:stretch>
            <a:fillRect/>
          </a:stretch>
        </p:blipFill>
        <p:spPr bwMode="auto">
          <a:xfrm>
            <a:off x="5786446" y="4572008"/>
            <a:ext cx="314327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G:\фото на проект\SAM_0412.JPG"/>
          <p:cNvPicPr>
            <a:picLocks noGrp="1"/>
          </p:cNvPicPr>
          <p:nvPr>
            <p:ph idx="1"/>
          </p:nvPr>
        </p:nvPicPr>
        <p:blipFill>
          <a:blip r:embed="rId3" cstate="print">
            <a:lum contrast="20000"/>
          </a:blip>
          <a:srcRect t="13406" r="3214" b="15094"/>
          <a:stretch>
            <a:fillRect/>
          </a:stretch>
        </p:blipFill>
        <p:spPr bwMode="auto">
          <a:xfrm>
            <a:off x="5857884" y="1214422"/>
            <a:ext cx="307183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Фото проект Королева\SDC15310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357554" y="1928802"/>
            <a:ext cx="2133596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Desktop\Фото проект Королева\SDC15309.JPG"/>
          <p:cNvPicPr/>
          <p:nvPr/>
        </p:nvPicPr>
        <p:blipFill>
          <a:blip r:embed="rId5" cstate="print">
            <a:lum bright="-10000" contrast="10000"/>
          </a:blip>
          <a:srcRect l="8042"/>
          <a:stretch>
            <a:fillRect/>
          </a:stretch>
        </p:blipFill>
        <p:spPr bwMode="auto">
          <a:xfrm>
            <a:off x="214282" y="4357694"/>
            <a:ext cx="2828930" cy="2175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Фото проект Королева\SDC15334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85720" y="1000108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86446" y="321468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Нас интересует все!!!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Есть ли жизнь на Сатурне?</a:t>
            </a:r>
            <a:endParaRPr lang="ru-RU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фото на проект\SAM_0419.JPG"/>
          <p:cNvPicPr>
            <a:picLocks noGrp="1"/>
          </p:cNvPicPr>
          <p:nvPr>
            <p:ph idx="1"/>
          </p:nvPr>
        </p:nvPicPr>
        <p:blipFill>
          <a:blip r:embed="rId2" cstate="print">
            <a:lum contrast="30000"/>
          </a:blip>
          <a:srcRect l="14223" t="18309"/>
          <a:stretch>
            <a:fillRect/>
          </a:stretch>
        </p:blipFill>
        <p:spPr bwMode="auto">
          <a:xfrm>
            <a:off x="3071802" y="2714620"/>
            <a:ext cx="2911682" cy="3697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фото на проект\SAM_0418.JPG"/>
          <p:cNvPicPr/>
          <p:nvPr/>
        </p:nvPicPr>
        <p:blipFill>
          <a:blip r:embed="rId3" cstate="print">
            <a:lum contrast="20000"/>
          </a:blip>
          <a:srcRect l="10724"/>
          <a:stretch>
            <a:fillRect/>
          </a:stretch>
        </p:blipFill>
        <p:spPr bwMode="auto">
          <a:xfrm>
            <a:off x="6286512" y="1214422"/>
            <a:ext cx="2450304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фото на проект\SAM_0415.JPG"/>
          <p:cNvPicPr/>
          <p:nvPr/>
        </p:nvPicPr>
        <p:blipFill>
          <a:blip r:embed="rId4" cstate="print">
            <a:lum contrast="20000"/>
          </a:blip>
          <a:srcRect l="12519"/>
          <a:stretch>
            <a:fillRect/>
          </a:stretch>
        </p:blipFill>
        <p:spPr bwMode="auto">
          <a:xfrm>
            <a:off x="357158" y="1214422"/>
            <a:ext cx="2498929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43240" y="142873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Родители молодцы!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Вспоминают детство: лепят, клеят, рисуют. </a:t>
            </a:r>
            <a:endParaRPr lang="ru-RU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Каждый может стать пилотом,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Чтобы управлять самолетом.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Я согласен прямо завтра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Превратиться в космонавта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Мало –мало места на Земле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Много  светит звезд и на луне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Вот почему же прямо завтра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Я хочу стать космонавтом!</a:t>
            </a:r>
            <a:endParaRPr lang="ru-RU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14414" y="1000108"/>
            <a:ext cx="7143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Вид проекта: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информационно –ориентированный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Сроки проекта: краткосрочный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Цель: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Дать первоначальное представление о космосе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00372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Знакомство с планетой Земля, со звездой Солнце.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Формировать интерес к изучению космоса.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Формировать умение работать коллективно.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786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571481"/>
            <a:ext cx="64294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 Этап -  Целеполагание.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Формирование проблемы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 Этап разработка проекта.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Составили план работы над проектом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Привлечение родителей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Сбор, накопление материалов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Включение в план схему проекта занятий, игр и других видов детской деятельности.</a:t>
            </a:r>
          </a:p>
          <a:p>
            <a:pPr>
              <a:buFontTx/>
              <a:buChar char="-"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 Выполнение проекта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Осуществление видов детской деятельности в соответствии с планом работы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 Подведение итогов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Создание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минипланетария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Выставка работ «Планета мыльных пузырей»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Коллективная аппликация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Поделки с родителями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Создание презентации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6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4714908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знаем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первого космонавта</a:t>
            </a:r>
            <a:b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названия нескольких планет</a:t>
            </a:r>
            <a:b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 существовании комет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285992"/>
            <a:ext cx="6000792" cy="4240211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хотим узнать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небо в космосе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Есть ли жизнь на других планетах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наступает утро и ночь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Warning Icon Стоковая фотография 47738266 : Shutterstock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8604"/>
            <a:ext cx="1504979" cy="13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Виды деятельности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90099"/>
                </a:solidFill>
              </a:rPr>
              <a:t>Конструктивная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99"/>
                </a:solidFill>
              </a:rPr>
              <a:t>Строим космическую станцию </a:t>
            </a:r>
          </a:p>
          <a:p>
            <a:pPr>
              <a:buNone/>
            </a:pP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7" name="Содержимое 7" descr="SAM_0255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23" b="12964"/>
          <a:stretch>
            <a:fillRect/>
          </a:stretch>
        </p:blipFill>
        <p:spPr>
          <a:xfrm>
            <a:off x="571472" y="2571744"/>
            <a:ext cx="3844414" cy="2908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SAM_026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r="6667" b="11620"/>
          <a:stretch>
            <a:fillRect/>
          </a:stretch>
        </p:blipFill>
        <p:spPr>
          <a:xfrm>
            <a:off x="4714876" y="2357430"/>
            <a:ext cx="400052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71604" y="5715016"/>
            <a:ext cx="2571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Инженеры –конструкторы приступили к работе по созданию станции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E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Ракета к запуску готова! 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SAM_025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 b="13177"/>
          <a:stretch>
            <a:fillRect/>
          </a:stretch>
        </p:blipFill>
        <p:spPr>
          <a:xfrm>
            <a:off x="428596" y="1285860"/>
            <a:ext cx="3857620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SAM_0265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37180" t="15278" b="12917"/>
          <a:stretch>
            <a:fillRect/>
          </a:stretch>
        </p:blipFill>
        <p:spPr>
          <a:xfrm>
            <a:off x="5000628" y="1214422"/>
            <a:ext cx="3128044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фото на проект\SAM_0253.JPG"/>
          <p:cNvPicPr/>
          <p:nvPr/>
        </p:nvPicPr>
        <p:blipFill>
          <a:blip r:embed="rId4" cstate="print">
            <a:lum contrast="30000"/>
          </a:blip>
          <a:srcRect b="13782"/>
          <a:stretch>
            <a:fillRect/>
          </a:stretch>
        </p:blipFill>
        <p:spPr bwMode="auto">
          <a:xfrm>
            <a:off x="2786050" y="4429132"/>
            <a:ext cx="3500462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4286256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/>
                <a:latin typeface="Arial" pitchFamily="34" charset="0"/>
                <a:cs typeface="Arial" pitchFamily="34" charset="0"/>
              </a:rPr>
              <a:t>Наконец построили ракету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экспериментирование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</a:t>
            </a:r>
            <a:r>
              <a:rPr lang="ru-RU" sz="2000" b="1" i="1" dirty="0" smtClean="0">
                <a:solidFill>
                  <a:srgbClr val="FF0000"/>
                </a:solidFill>
              </a:rPr>
              <a:t>мы сделали открытие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смотри уже скорей!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мы улетаем группой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на планету мыльных пузырей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G:\фото на проект\SAM_0323.JPG"/>
          <p:cNvPicPr/>
          <p:nvPr/>
        </p:nvPicPr>
        <p:blipFill>
          <a:blip r:embed="rId2" cstate="print">
            <a:lum contrast="30000"/>
          </a:blip>
          <a:srcRect b="12568"/>
          <a:stretch>
            <a:fillRect/>
          </a:stretch>
        </p:blipFill>
        <p:spPr bwMode="auto">
          <a:xfrm>
            <a:off x="214282" y="2643182"/>
            <a:ext cx="300039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фото на проект\SAM_0342.JPG"/>
          <p:cNvPicPr/>
          <p:nvPr/>
        </p:nvPicPr>
        <p:blipFill>
          <a:blip r:embed="rId3" cstate="print">
            <a:lum contrast="30000"/>
          </a:blip>
          <a:srcRect l="13345" r="11921" b="14590"/>
          <a:stretch>
            <a:fillRect/>
          </a:stretch>
        </p:blipFill>
        <p:spPr bwMode="auto">
          <a:xfrm>
            <a:off x="6357950" y="2571744"/>
            <a:ext cx="250033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G:\фото на проект\SAM_0421.JPG"/>
          <p:cNvPicPr/>
          <p:nvPr/>
        </p:nvPicPr>
        <p:blipFill>
          <a:blip r:embed="rId4" cstate="print">
            <a:lum bright="10000" contrast="20000"/>
          </a:blip>
          <a:srcRect l="13010" t="20524"/>
          <a:stretch>
            <a:fillRect/>
          </a:stretch>
        </p:blipFill>
        <p:spPr bwMode="auto">
          <a:xfrm>
            <a:off x="3428992" y="3357562"/>
            <a:ext cx="2688042" cy="3274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фото на проект\20150218_161014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 l="20536" t="38828"/>
          <a:stretch>
            <a:fillRect/>
          </a:stretch>
        </p:blipFill>
        <p:spPr bwMode="auto">
          <a:xfrm>
            <a:off x="428596" y="2714620"/>
            <a:ext cx="357190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фото на проект\20150218_161135.jpg"/>
          <p:cNvPicPr/>
          <p:nvPr/>
        </p:nvPicPr>
        <p:blipFill>
          <a:blip r:embed="rId3" cstate="print">
            <a:lum contrast="20000"/>
          </a:blip>
          <a:srcRect t="22642"/>
          <a:stretch>
            <a:fillRect/>
          </a:stretch>
        </p:blipFill>
        <p:spPr bwMode="auto">
          <a:xfrm>
            <a:off x="4286248" y="642918"/>
            <a:ext cx="433864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14810" y="392906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Астрономия интересная наука: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День сменяет ночь</a:t>
            </a:r>
            <a:endParaRPr lang="ru-RU" sz="2400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298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   Что мы знаем - первого космонавта - названия нескольких планет - о существовании комет    </vt:lpstr>
      <vt:lpstr>Слайд 5</vt:lpstr>
      <vt:lpstr>Виды деятельности</vt:lpstr>
      <vt:lpstr>Ракета к запуску готова! </vt:lpstr>
      <vt:lpstr>экспериментирование</vt:lpstr>
      <vt:lpstr>Слайд 9</vt:lpstr>
      <vt:lpstr> Художественно –эстетическая деятельность </vt:lpstr>
      <vt:lpstr>Слайд 11</vt:lpstr>
      <vt:lpstr>Физическое развитие</vt:lpstr>
      <vt:lpstr>Игровая деятельность</vt:lpstr>
      <vt:lpstr>Слайд 14</vt:lpstr>
      <vt:lpstr>коммуникативная</vt:lpstr>
      <vt:lpstr>Работа с родителями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26</cp:revision>
  <dcterms:created xsi:type="dcterms:W3CDTF">2012-08-01T15:04:34Z</dcterms:created>
  <dcterms:modified xsi:type="dcterms:W3CDTF">2015-02-20T07:57:53Z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239221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